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61" r:id="rId6"/>
    <p:sldId id="265" r:id="rId7"/>
    <p:sldId id="266" r:id="rId8"/>
    <p:sldId id="259" r:id="rId9"/>
    <p:sldId id="260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5297F-96AC-34B3-7212-CCDECAF07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1471F-79B4-1DDC-1199-9065F3B7A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D6512-2FF6-6DE0-B9C9-1BE81A48F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B76CC-D0DB-853E-FDA4-1414EA30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89667-7217-8D86-4132-4C82797E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81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DC7F-36DF-9967-E688-85B13D15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F556B-25D9-770F-F8B4-D2BD728AE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88C03-6179-C344-8CAC-4584E544B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6616D-76CA-BBB1-BE08-0FE0AF2A6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6A0E-47AC-99AC-1FA2-8CFE194F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74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3DCEC-FAAF-A77B-0B84-802963292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D3844-558B-8B79-C75E-411DB5FCA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F6E7C-3453-72C6-7216-FD4DF5B58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7FB8F-FAAC-48F7-7E1C-D9D30B8E4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1D8C3-39A1-EAA0-F3DC-E99FA455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6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54061-75D5-340B-DA39-0A836F1E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0F9D1-857D-0BAA-F92A-F4BA57C8D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77597-AD04-24D8-4BE0-BB0E2F8EC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BE335-EDCD-44BD-39D0-7F516BF9F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636E-827A-5E68-915E-1F347D27F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35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0D9CC-1022-689E-66C4-C9AFFE2EE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75C6A-FF6E-7235-8780-DAD8F40D6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B05AB-C12A-3632-0C42-720DAF474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41E21-4E3B-A9C1-1B82-EB69CBE9D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67F89-0968-DA06-4204-A3A407359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706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99AD2-DD35-36DC-13AD-0AD7B1BF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E7EA9-D49C-EA7E-54DB-BF6A475B31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62B29-1B1D-49E7-9F83-B3BB36461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D9489-3A87-D331-4F70-28A816E66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77525A-D3F7-230B-DB75-C7AEE50A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102C3-145D-2ADE-58B1-9400D714B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36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B7DC2-359B-A285-B3F9-EB80AC6A8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98619-724A-BBA5-0706-D1C61B891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56893-2926-4055-5259-F0EF5C04B8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E949BE-3013-40A4-FDDE-A11010758B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44FBC1-A6D5-C1D5-1DDE-992FE1799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FAFB75-A989-ED11-4840-92E00DB7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4457FB-85C5-C09D-1EB1-52490BF60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3D80-0C35-EB1C-8DC2-D2E858B4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671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58ED-2714-779A-EC41-A7FBCB0C5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6A37E2-5139-843D-BD52-11A4054D7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B10512-82F5-7602-9A2F-3C1549A3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F266E-8397-C136-A51C-1D65D857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63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ACFD19-7C89-2233-465B-A5627AEF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53374F-B49C-2728-1B16-4EE15D56C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10354-D8CA-ACFA-C984-DFF47FAE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034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53AF3-3BF4-26A5-A747-CC3937C33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9BA96-0349-2C97-E7A2-D5BB8EE24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9B75F-1FAC-D143-F028-65CD712EF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243ED-DE42-5DBA-54EF-2B01C847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010D1-58D2-EC30-2CC5-D08BDBF0E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22C2D-1D8E-E7A2-8AEC-12FD85B0E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5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81AF-D675-13C9-9CD6-AD99DAD7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04DF4F-6B88-F8C6-0682-B03B92102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20D2E-AB9C-5AE0-479F-011130F5F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B2505-AB22-1EDB-3FB4-5B19E5742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A7214-17AE-9F5A-CA58-6B4F7B1B1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CA867-1428-E96F-4002-910952AD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6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F150E-48CF-7400-BF2E-AAE5E169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E7C31-648A-F428-D4A6-CB4FE183A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9B7AC-CFEE-A196-76AA-A0493C15F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BDE6A-08E2-4865-882A-93CCAEDC0365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170C8-1FB2-47BA-9DF8-82519CA1A2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4E1A8-DCA2-0F3E-CE0E-A99B38F25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A137B-313A-4F01-9DA9-7BF71D684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4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8F05E-4A7B-C9B3-5A96-C03E4248E7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E13B9-C3C1-9E1C-90BA-6BE30CCFE7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EA5A6F86-07F0-979A-28E2-3F89C1FBD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72F17B-80D9-D952-8D69-C595CD534EEE}"/>
              </a:ext>
            </a:extLst>
          </p:cNvPr>
          <p:cNvSpPr txBox="1"/>
          <p:nvPr/>
        </p:nvSpPr>
        <p:spPr>
          <a:xfrm>
            <a:off x="4561840" y="1232397"/>
            <a:ext cx="6746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lgerian" panose="04020705040A02060702" pitchFamily="82" charset="0"/>
              </a:rPr>
              <a:t>Employment attrition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4CED4-1F1C-C715-DC2B-8912D8D6A409}"/>
              </a:ext>
            </a:extLst>
          </p:cNvPr>
          <p:cNvSpPr txBox="1"/>
          <p:nvPr/>
        </p:nvSpPr>
        <p:spPr>
          <a:xfrm>
            <a:off x="8625840" y="5414735"/>
            <a:ext cx="3566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Deepti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Horakeri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: B5 Online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: 2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/02/2025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6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229F-C47D-EFEE-AB74-1BC72133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Arial Rounded MT Bold" panose="020F0704030504030204" pitchFamily="34" charset="0"/>
              </a:rPr>
              <a:t>Insights: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2235A-2AA2-6A4B-4673-F22E4A2E0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840"/>
            <a:ext cx="10515600" cy="466312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 Count is highest around 35-45 sum of employee count is 334 without attrition, with attrition employee count is 62 and same in case of 25-35 it is 63.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satisfaction 3 is having the highest attrition of 140.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role of Research Director is having highest of attrition.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case of experience group of 0-5 we have highest attrition.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age of 32 there is highest attrition rate.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who travel rarely are only having high attrition.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is having high attrition who is with overtime duty.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72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 5" title="Floating Bubbles In Air">
            <a:hlinkClick r:id="" action="ppaction://media"/>
            <a:extLst>
              <a:ext uri="{FF2B5EF4-FFF2-40B4-BE49-F238E27FC236}">
                <a16:creationId xmlns:a16="http://schemas.microsoft.com/office/drawing/2014/main" id="{32333CD1-275F-0739-1AC0-D42CA2EA80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E0E2EE-B523-90A0-D23F-520201B76707}"/>
              </a:ext>
            </a:extLst>
          </p:cNvPr>
          <p:cNvSpPr txBox="1"/>
          <p:nvPr/>
        </p:nvSpPr>
        <p:spPr>
          <a:xfrm>
            <a:off x="7396480" y="4876800"/>
            <a:ext cx="4206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3755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4A35-D6B8-8013-77AE-EA810989E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Arial Rounded MT Bold" panose="020F0704030504030204" pitchFamily="34" charset="0"/>
              </a:rPr>
              <a:t>Introduction: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427AE75-373E-B078-C7C4-26EF2A715D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48920" y="1520725"/>
            <a:ext cx="11524502" cy="4538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the Dataset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The dataset provides insights into employee attrition and workplace characteristics.</a:t>
            </a:r>
          </a:p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To analyze employee behavior, satisfaction, and factors contributing to attrition.</a:t>
            </a:r>
          </a:p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Scope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Covers demographic, job-related, performance, and satisfaction metrics of employees.</a:t>
            </a:r>
          </a:p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Business Impact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Helps in understanding employee retention patterns and improving HR policies.</a:t>
            </a:r>
          </a:p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Analysis Goal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To identify key drivers of employee attrition and suggest data-driven solutions. </a:t>
            </a:r>
          </a:p>
        </p:txBody>
      </p:sp>
    </p:spTree>
    <p:extLst>
      <p:ext uri="{BB962C8B-B14F-4D97-AF65-F5344CB8AC3E}">
        <p14:creationId xmlns:p14="http://schemas.microsoft.com/office/powerpoint/2010/main" val="132858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D035-5486-6C69-DF1A-BC201EE62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Arial Rounded MT Bold" panose="020F0704030504030204" pitchFamily="34" charset="0"/>
              </a:rPr>
              <a:t>Dataset 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30E70-FF3F-4363-6997-C6EE4AE2B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Age – Employee’s age in years.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Attrition – Whether the employee has left the company (Yes/No).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BusinessTravel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Frequency of business travel.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DailyRate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daily wage.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Department – Department where the employee works.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DistanceFromHome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Distance between home and office.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Education – Employee’s education level.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EducationField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field of study.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Likely a constant value.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Unique identifier for each employee.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EnvironmentSatisfaction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Work environment satisfaction.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 Gender – Employee’s gender.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HourlyRate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hourly wage.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JobInvolvement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engagement level.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JobLevel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seniority level.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9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048F2-7018-9455-63DB-4E8A44F88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467360"/>
            <a:ext cx="10734040" cy="620776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JobRole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The employee’s job title.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JobSatisfaction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job satisfaction level.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MaritalStatus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marital status.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MonthlyIncome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monthly salary.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MonthlyRate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The total monthly salary rate.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NumCompaniesWorked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Number of previous companies.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22. Over18 – Indicates if the employee is over 18.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OverTime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Whether the employee works overtime.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PercentSalaryHike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Percentage increase in salary.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PerformanceRating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Employee's performance rating.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RelationshipSatisfaction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Workplace relationships satisfaction.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StandardHours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Standard work hours.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StockOptionLevel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Employee’s stock option benefits.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TotalWorkingYears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Total work experience.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TrainingTimesLastYear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Number of training sessions attended.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WorkLifeBalance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Work-life balance rating.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YearsAtCompany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Years spent at the company.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33.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YearsInCurrentRole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Years in the current position.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YearsSinceLastPromotion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Time since last promotion.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YearsWithCurrManager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Years under the current manager.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79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23E8-39B4-C1BC-1D2C-E38A6D32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191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Arial Rounded MT Bold" panose="020F0704030504030204" pitchFamily="34" charset="0"/>
              </a:rPr>
              <a:t>Data Cleaning: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C421A5-2466-04FD-DD6B-5EDA8277A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7760"/>
            <a:ext cx="10022840" cy="5527039"/>
          </a:xfrm>
        </p:spPr>
      </p:pic>
    </p:spTree>
    <p:extLst>
      <p:ext uri="{BB962C8B-B14F-4D97-AF65-F5344CB8AC3E}">
        <p14:creationId xmlns:p14="http://schemas.microsoft.com/office/powerpoint/2010/main" val="192776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BB5E-0D50-809E-119D-32C5E8B8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latin typeface="Arial Rounded MT Bold" panose="020F0704030504030204" pitchFamily="34" charset="0"/>
              </a:rPr>
              <a:t>DAX Functions: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F9C364-3AA4-0549-3C9B-221DD818B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3390"/>
          <a:stretch/>
        </p:blipFill>
        <p:spPr>
          <a:xfrm>
            <a:off x="928114" y="1690688"/>
            <a:ext cx="7260846" cy="190595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42ED4F-817E-D0BD-45FC-B87E2D0C2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114" y="4065214"/>
            <a:ext cx="6387086" cy="190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32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03C4CDF-942C-5EE8-47E6-492DF99EA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39272"/>
          <a:stretch/>
        </p:blipFill>
        <p:spPr>
          <a:xfrm>
            <a:off x="624840" y="362406"/>
            <a:ext cx="5745480" cy="74503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090697-5604-57EE-B34D-7D69154528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8477"/>
          <a:stretch/>
        </p:blipFill>
        <p:spPr>
          <a:xfrm>
            <a:off x="624840" y="1561286"/>
            <a:ext cx="5623560" cy="6688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EF226D-A48E-3E1E-2BF5-D2C7A972D9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462" b="13186"/>
          <a:stretch/>
        </p:blipFill>
        <p:spPr>
          <a:xfrm>
            <a:off x="624840" y="2460455"/>
            <a:ext cx="5471160" cy="4470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9229BC-EF42-86B8-6DB7-D0B901EAF55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4071"/>
          <a:stretch/>
        </p:blipFill>
        <p:spPr>
          <a:xfrm>
            <a:off x="624840" y="3563990"/>
            <a:ext cx="5552440" cy="77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23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75E3D1-3C7B-FD44-B9F5-DB82F1581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8741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F6C45D-F17E-9017-E3C8-0033BE437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6D70AD-C928-3628-9EF4-8BBD5080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054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91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519</Words>
  <Application>Microsoft Office PowerPoint</Application>
  <PresentationFormat>Widescreen</PresentationFormat>
  <Paragraphs>59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Algerian</vt:lpstr>
      <vt:lpstr>Arial</vt:lpstr>
      <vt:lpstr>Arial Rounded MT Bold</vt:lpstr>
      <vt:lpstr>Calibri</vt:lpstr>
      <vt:lpstr>Calibri Light</vt:lpstr>
      <vt:lpstr>Cascadia Code SemiBold</vt:lpstr>
      <vt:lpstr>Times New Roman</vt:lpstr>
      <vt:lpstr>Office Theme</vt:lpstr>
      <vt:lpstr>PowerPoint Presentation</vt:lpstr>
      <vt:lpstr>Introduction:</vt:lpstr>
      <vt:lpstr>Dataset Overview:</vt:lpstr>
      <vt:lpstr>PowerPoint Presentation</vt:lpstr>
      <vt:lpstr>Data Cleaning:</vt:lpstr>
      <vt:lpstr>DAX Functions:</vt:lpstr>
      <vt:lpstr>PowerPoint Presentation</vt:lpstr>
      <vt:lpstr>PowerPoint Presentation</vt:lpstr>
      <vt:lpstr>PowerPoint Presentation</vt:lpstr>
      <vt:lpstr>Insights: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Kishor Sam</dc:creator>
  <cp:lastModifiedBy>Kishor Sam</cp:lastModifiedBy>
  <cp:revision>4</cp:revision>
  <dcterms:created xsi:type="dcterms:W3CDTF">2025-02-26T15:08:58Z</dcterms:created>
  <dcterms:modified xsi:type="dcterms:W3CDTF">2025-02-28T02:58:47Z</dcterms:modified>
</cp:coreProperties>
</file>

<file path=docProps/thumbnail.jpeg>
</file>